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4" r:id="rId3"/>
    <p:sldId id="265" r:id="rId4"/>
    <p:sldId id="266" r:id="rId5"/>
    <p:sldId id="259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A4F"/>
    <a:srgbClr val="00275E"/>
    <a:srgbClr val="1C325A"/>
    <a:srgbClr val="B93729"/>
    <a:srgbClr val="110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1E0B3-5E87-4887-AA05-C88746702FEB}" v="6" dt="2024-01-02T16:16:12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47" d="100"/>
          <a:sy n="47" d="100"/>
        </p:scale>
        <p:origin x="2016" y="8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al | CICET-FCVC" userId="8d4e3831-2a97-4ef4-b78d-3c17e1bff136" providerId="ADAL" clId="{9601E0B3-5E87-4887-AA05-C88746702FEB}"/>
    <pc:docChg chg="custSel addSld delSld modSld">
      <pc:chgData name="Geral | CICET-FCVC" userId="8d4e3831-2a97-4ef4-b78d-3c17e1bff136" providerId="ADAL" clId="{9601E0B3-5E87-4887-AA05-C88746702FEB}" dt="2024-01-02T16:16:16.340" v="35" actId="1076"/>
      <pc:docMkLst>
        <pc:docMk/>
      </pc:docMkLst>
      <pc:sldChg chg="addSp delSp modSp mod">
        <pc:chgData name="Geral | CICET-FCVC" userId="8d4e3831-2a97-4ef4-b78d-3c17e1bff136" providerId="ADAL" clId="{9601E0B3-5E87-4887-AA05-C88746702FEB}" dt="2024-01-02T16:16:08.586" v="31" actId="962"/>
        <pc:sldMkLst>
          <pc:docMk/>
          <pc:sldMk cId="3174131265" sldId="257"/>
        </pc:sldMkLst>
        <pc:picChg chg="del">
          <ac:chgData name="Geral | CICET-FCVC" userId="8d4e3831-2a97-4ef4-b78d-3c17e1bff136" providerId="ADAL" clId="{9601E0B3-5E87-4887-AA05-C88746702FEB}" dt="2023-11-27T12:52:45.565" v="19" actId="478"/>
          <ac:picMkLst>
            <pc:docMk/>
            <pc:sldMk cId="3174131265" sldId="257"/>
            <ac:picMk id="3" creationId="{5BE5E5AE-BA6E-627E-D6DD-4D3977AE20D4}"/>
          </ac:picMkLst>
        </pc:picChg>
        <pc:picChg chg="add mod">
          <ac:chgData name="Geral | CICET-FCVC" userId="8d4e3831-2a97-4ef4-b78d-3c17e1bff136" providerId="ADAL" clId="{9601E0B3-5E87-4887-AA05-C88746702FEB}" dt="2024-01-02T16:16:08.586" v="31" actId="962"/>
          <ac:picMkLst>
            <pc:docMk/>
            <pc:sldMk cId="3174131265" sldId="257"/>
            <ac:picMk id="3" creationId="{5FFAD0D5-254A-C019-282B-D924481B6361}"/>
          </ac:picMkLst>
        </pc:picChg>
        <pc:picChg chg="add del mod">
          <ac:chgData name="Geral | CICET-FCVC" userId="8d4e3831-2a97-4ef4-b78d-3c17e1bff136" providerId="ADAL" clId="{9601E0B3-5E87-4887-AA05-C88746702FEB}" dt="2024-01-02T16:16:02.387" v="27" actId="478"/>
          <ac:picMkLst>
            <pc:docMk/>
            <pc:sldMk cId="3174131265" sldId="257"/>
            <ac:picMk id="4" creationId="{500C2FD2-534F-E6FF-B78B-5AF58567626C}"/>
          </ac:picMkLst>
        </pc:picChg>
      </pc:sldChg>
      <pc:sldChg chg="addSp delSp modSp mod">
        <pc:chgData name="Geral | CICET-FCVC" userId="8d4e3831-2a97-4ef4-b78d-3c17e1bff136" providerId="ADAL" clId="{9601E0B3-5E87-4887-AA05-C88746702FEB}" dt="2024-01-02T16:16:16.340" v="35" actId="1076"/>
        <pc:sldMkLst>
          <pc:docMk/>
          <pc:sldMk cId="1883488704" sldId="259"/>
        </pc:sldMkLst>
        <pc:picChg chg="del">
          <ac:chgData name="Geral | CICET-FCVC" userId="8d4e3831-2a97-4ef4-b78d-3c17e1bff136" providerId="ADAL" clId="{9601E0B3-5E87-4887-AA05-C88746702FEB}" dt="2023-11-27T12:53:45.820" v="22" actId="478"/>
          <ac:picMkLst>
            <pc:docMk/>
            <pc:sldMk cId="1883488704" sldId="259"/>
            <ac:picMk id="2" creationId="{5A0E75B1-9C25-60D4-8C2F-61EBCB3794C5}"/>
          </ac:picMkLst>
        </pc:picChg>
        <pc:picChg chg="add mod">
          <ac:chgData name="Geral | CICET-FCVC" userId="8d4e3831-2a97-4ef4-b78d-3c17e1bff136" providerId="ADAL" clId="{9601E0B3-5E87-4887-AA05-C88746702FEB}" dt="2024-01-02T16:16:16.340" v="35" actId="1076"/>
          <ac:picMkLst>
            <pc:docMk/>
            <pc:sldMk cId="1883488704" sldId="259"/>
            <ac:picMk id="2" creationId="{90946168-D863-91F8-D777-ACAEB440A3CE}"/>
          </ac:picMkLst>
        </pc:picChg>
        <pc:picChg chg="add del">
          <ac:chgData name="Geral | CICET-FCVC" userId="8d4e3831-2a97-4ef4-b78d-3c17e1bff136" providerId="ADAL" clId="{9601E0B3-5E87-4887-AA05-C88746702FEB}" dt="2023-11-27T12:53:48.638" v="24" actId="478"/>
          <ac:picMkLst>
            <pc:docMk/>
            <pc:sldMk cId="1883488704" sldId="259"/>
            <ac:picMk id="4" creationId="{4DB7E488-6D52-6EE9-D057-AA39A35D4127}"/>
          </ac:picMkLst>
        </pc:picChg>
        <pc:picChg chg="add del mod">
          <ac:chgData name="Geral | CICET-FCVC" userId="8d4e3831-2a97-4ef4-b78d-3c17e1bff136" providerId="ADAL" clId="{9601E0B3-5E87-4887-AA05-C88746702FEB}" dt="2024-01-02T16:16:11.965" v="32" actId="478"/>
          <ac:picMkLst>
            <pc:docMk/>
            <pc:sldMk cId="1883488704" sldId="259"/>
            <ac:picMk id="5" creationId="{4D72ECAF-8347-C0D6-CE3B-85FCECB1A450}"/>
          </ac:picMkLst>
        </pc:picChg>
      </pc:sldChg>
      <pc:sldChg chg="addSp delSp modSp mod">
        <pc:chgData name="Geral | CICET-FCVC" userId="8d4e3831-2a97-4ef4-b78d-3c17e1bff136" providerId="ADAL" clId="{9601E0B3-5E87-4887-AA05-C88746702FEB}" dt="2023-11-27T12:51:29.296" v="10" actId="1076"/>
        <pc:sldMkLst>
          <pc:docMk/>
          <pc:sldMk cId="1768106442" sldId="262"/>
        </pc:sldMkLst>
        <pc:picChg chg="add del mod">
          <ac:chgData name="Geral | CICET-FCVC" userId="8d4e3831-2a97-4ef4-b78d-3c17e1bff136" providerId="ADAL" clId="{9601E0B3-5E87-4887-AA05-C88746702FEB}" dt="2023-11-27T12:50:05.301" v="4" actId="478"/>
          <ac:picMkLst>
            <pc:docMk/>
            <pc:sldMk cId="1768106442" sldId="262"/>
            <ac:picMk id="3" creationId="{26D27A31-0424-3EE2-9CBB-9089957A3185}"/>
          </ac:picMkLst>
        </pc:picChg>
        <pc:picChg chg="del">
          <ac:chgData name="Geral | CICET-FCVC" userId="8d4e3831-2a97-4ef4-b78d-3c17e1bff136" providerId="ADAL" clId="{9601E0B3-5E87-4887-AA05-C88746702FEB}" dt="2023-11-27T12:51:19.055" v="8" actId="478"/>
          <ac:picMkLst>
            <pc:docMk/>
            <pc:sldMk cId="1768106442" sldId="262"/>
            <ac:picMk id="4" creationId="{6A5680CA-2AF8-B461-E2FE-8E0995232FC0}"/>
          </ac:picMkLst>
        </pc:picChg>
        <pc:picChg chg="add del">
          <ac:chgData name="Geral | CICET-FCVC" userId="8d4e3831-2a97-4ef4-b78d-3c17e1bff136" providerId="ADAL" clId="{9601E0B3-5E87-4887-AA05-C88746702FEB}" dt="2023-11-27T12:51:01.819" v="6" actId="478"/>
          <ac:picMkLst>
            <pc:docMk/>
            <pc:sldMk cId="1768106442" sldId="262"/>
            <ac:picMk id="6" creationId="{BBFA1893-BA01-CD43-1788-022A45234711}"/>
          </ac:picMkLst>
        </pc:picChg>
        <pc:picChg chg="add mod">
          <ac:chgData name="Geral | CICET-FCVC" userId="8d4e3831-2a97-4ef4-b78d-3c17e1bff136" providerId="ADAL" clId="{9601E0B3-5E87-4887-AA05-C88746702FEB}" dt="2023-11-27T12:51:29.296" v="10" actId="1076"/>
          <ac:picMkLst>
            <pc:docMk/>
            <pc:sldMk cId="1768106442" sldId="262"/>
            <ac:picMk id="8" creationId="{C2B3D733-3E84-A9DC-A95D-4835821AE264}"/>
          </ac:picMkLst>
        </pc:picChg>
      </pc:sldChg>
      <pc:sldChg chg="add">
        <pc:chgData name="Geral | CICET-FCVC" userId="8d4e3831-2a97-4ef4-b78d-3c17e1bff136" providerId="ADAL" clId="{9601E0B3-5E87-4887-AA05-C88746702FEB}" dt="2023-11-27T12:52:39.944" v="17"/>
        <pc:sldMkLst>
          <pc:docMk/>
          <pc:sldMk cId="1461113733" sldId="263"/>
        </pc:sldMkLst>
      </pc:sldChg>
      <pc:sldChg chg="addSp delSp modSp del mod">
        <pc:chgData name="Geral | CICET-FCVC" userId="8d4e3831-2a97-4ef4-b78d-3c17e1bff136" providerId="ADAL" clId="{9601E0B3-5E87-4887-AA05-C88746702FEB}" dt="2023-11-27T12:52:36.140" v="15" actId="47"/>
        <pc:sldMkLst>
          <pc:docMk/>
          <pc:sldMk cId="3233934184" sldId="263"/>
        </pc:sldMkLst>
        <pc:picChg chg="add mod">
          <ac:chgData name="Geral | CICET-FCVC" userId="8d4e3831-2a97-4ef4-b78d-3c17e1bff136" providerId="ADAL" clId="{9601E0B3-5E87-4887-AA05-C88746702FEB}" dt="2023-11-27T12:52:30.095" v="14" actId="1076"/>
          <ac:picMkLst>
            <pc:docMk/>
            <pc:sldMk cId="3233934184" sldId="263"/>
            <ac:picMk id="2" creationId="{F11AC477-3DD7-5748-A372-FD4F8AC1762D}"/>
          </ac:picMkLst>
        </pc:picChg>
        <pc:picChg chg="del">
          <ac:chgData name="Geral | CICET-FCVC" userId="8d4e3831-2a97-4ef4-b78d-3c17e1bff136" providerId="ADAL" clId="{9601E0B3-5E87-4887-AA05-C88746702FEB}" dt="2023-11-27T12:52:27.882" v="13" actId="478"/>
          <ac:picMkLst>
            <pc:docMk/>
            <pc:sldMk cId="3233934184" sldId="263"/>
            <ac:picMk id="5" creationId="{0E23A37F-65E9-FCED-D0A0-E4A58F7B891D}"/>
          </ac:picMkLst>
        </pc:picChg>
      </pc:sldChg>
      <pc:sldChg chg="add">
        <pc:chgData name="Geral | CICET-FCVC" userId="8d4e3831-2a97-4ef4-b78d-3c17e1bff136" providerId="ADAL" clId="{9601E0B3-5E87-4887-AA05-C88746702FEB}" dt="2023-11-27T12:52:41.804" v="18"/>
        <pc:sldMkLst>
          <pc:docMk/>
          <pc:sldMk cId="635912050" sldId="264"/>
        </pc:sldMkLst>
      </pc:sldChg>
      <pc:sldChg chg="del">
        <pc:chgData name="Geral | CICET-FCVC" userId="8d4e3831-2a97-4ef4-b78d-3c17e1bff136" providerId="ADAL" clId="{9601E0B3-5E87-4887-AA05-C88746702FEB}" dt="2023-11-27T12:52:36.978" v="16" actId="47"/>
        <pc:sldMkLst>
          <pc:docMk/>
          <pc:sldMk cId="2746512348" sldId="264"/>
        </pc:sldMkLst>
      </pc:sldChg>
    </pc:docChg>
  </pc:docChgLst>
  <pc:docChgLst>
    <pc:chgData name="Geral | CICET-FCVC" userId="8d4e3831-2a97-4ef4-b78d-3c17e1bff136" providerId="ADAL" clId="{21B448BA-6DEF-4CCE-ACCE-A2E5C8EB6E13}"/>
    <pc:docChg chg="custSel modSld">
      <pc:chgData name="Geral | CICET-FCVC" userId="8d4e3831-2a97-4ef4-b78d-3c17e1bff136" providerId="ADAL" clId="{21B448BA-6DEF-4CCE-ACCE-A2E5C8EB6E13}" dt="2022-12-02T15:12:40.496" v="36"/>
      <pc:docMkLst>
        <pc:docMk/>
      </pc:docMkLst>
      <pc:sldChg chg="addSp delSp modSp mod">
        <pc:chgData name="Geral | CICET-FCVC" userId="8d4e3831-2a97-4ef4-b78d-3c17e1bff136" providerId="ADAL" clId="{21B448BA-6DEF-4CCE-ACCE-A2E5C8EB6E13}" dt="2022-11-24T13:33:36.671" v="2" actId="1076"/>
        <pc:sldMkLst>
          <pc:docMk/>
          <pc:sldMk cId="3174131265" sldId="257"/>
        </pc:sldMkLst>
        <pc:picChg chg="add mod">
          <ac:chgData name="Geral | CICET-FCVC" userId="8d4e3831-2a97-4ef4-b78d-3c17e1bff136" providerId="ADAL" clId="{21B448BA-6DEF-4CCE-ACCE-A2E5C8EB6E13}" dt="2022-11-24T13:33:36.671" v="2" actId="1076"/>
          <ac:picMkLst>
            <pc:docMk/>
            <pc:sldMk cId="3174131265" sldId="257"/>
            <ac:picMk id="3" creationId="{5BE5E5AE-BA6E-627E-D6DD-4D3977AE20D4}"/>
          </ac:picMkLst>
        </pc:picChg>
        <pc:picChg chg="del">
          <ac:chgData name="Geral | CICET-FCVC" userId="8d4e3831-2a97-4ef4-b78d-3c17e1bff136" providerId="ADAL" clId="{21B448BA-6DEF-4CCE-ACCE-A2E5C8EB6E13}" dt="2022-11-24T13:33:32.430" v="0" actId="478"/>
          <ac:picMkLst>
            <pc:docMk/>
            <pc:sldMk cId="3174131265" sldId="257"/>
            <ac:picMk id="13" creationId="{8CD86A90-1F23-44BD-988E-E496C8F8EA01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1-24T13:35:29.371" v="20" actId="1076"/>
        <pc:sldMkLst>
          <pc:docMk/>
          <pc:sldMk cId="1883488704" sldId="259"/>
        </pc:sldMkLst>
        <pc:picChg chg="add mod">
          <ac:chgData name="Geral | CICET-FCVC" userId="8d4e3831-2a97-4ef4-b78d-3c17e1bff136" providerId="ADAL" clId="{21B448BA-6DEF-4CCE-ACCE-A2E5C8EB6E13}" dt="2022-11-24T13:35:29.371" v="20" actId="1076"/>
          <ac:picMkLst>
            <pc:docMk/>
            <pc:sldMk cId="1883488704" sldId="259"/>
            <ac:picMk id="2" creationId="{5A0E75B1-9C25-60D4-8C2F-61EBCB3794C5}"/>
          </ac:picMkLst>
        </pc:picChg>
        <pc:picChg chg="del">
          <ac:chgData name="Geral | CICET-FCVC" userId="8d4e3831-2a97-4ef4-b78d-3c17e1bff136" providerId="ADAL" clId="{21B448BA-6DEF-4CCE-ACCE-A2E5C8EB6E13}" dt="2022-11-24T13:35:26.815" v="18" actId="478"/>
          <ac:picMkLst>
            <pc:docMk/>
            <pc:sldMk cId="1883488704" sldId="259"/>
            <ac:picMk id="3" creationId="{87CD4695-8A54-4A86-8AA9-3060DFDE3FC7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23.037" v="30" actId="1076"/>
        <pc:sldMkLst>
          <pc:docMk/>
          <pc:sldMk cId="1768106442" sldId="262"/>
        </pc:sldMkLst>
        <pc:picChg chg="add del mod">
          <ac:chgData name="Geral | CICET-FCVC" userId="8d4e3831-2a97-4ef4-b78d-3c17e1bff136" providerId="ADAL" clId="{21B448BA-6DEF-4CCE-ACCE-A2E5C8EB6E13}" dt="2022-12-02T15:11:51.990" v="21" actId="478"/>
          <ac:picMkLst>
            <pc:docMk/>
            <pc:sldMk cId="1768106442" sldId="262"/>
            <ac:picMk id="2" creationId="{D56EFB0E-FE32-1BE8-4296-77161B160D1B}"/>
          </ac:picMkLst>
        </pc:picChg>
        <pc:picChg chg="del">
          <ac:chgData name="Geral | CICET-FCVC" userId="8d4e3831-2a97-4ef4-b78d-3c17e1bff136" providerId="ADAL" clId="{21B448BA-6DEF-4CCE-ACCE-A2E5C8EB6E13}" dt="2022-11-24T13:33:39.897" v="3" actId="478"/>
          <ac:picMkLst>
            <pc:docMk/>
            <pc:sldMk cId="1768106442" sldId="262"/>
            <ac:picMk id="3" creationId="{14F8FF49-A213-4AE0-B1FB-4F9AC415E5DF}"/>
          </ac:picMkLst>
        </pc:picChg>
        <pc:picChg chg="add mod">
          <ac:chgData name="Geral | CICET-FCVC" userId="8d4e3831-2a97-4ef4-b78d-3c17e1bff136" providerId="ADAL" clId="{21B448BA-6DEF-4CCE-ACCE-A2E5C8EB6E13}" dt="2022-12-02T15:12:23.037" v="30" actId="1076"/>
          <ac:picMkLst>
            <pc:docMk/>
            <pc:sldMk cId="1768106442" sldId="262"/>
            <ac:picMk id="4" creationId="{6A5680CA-2AF8-B461-E2FE-8E0995232FC0}"/>
          </ac:picMkLst>
        </pc:picChg>
        <pc:picChg chg="mod">
          <ac:chgData name="Geral | CICET-FCVC" userId="8d4e3831-2a97-4ef4-b78d-3c17e1bff136" providerId="ADAL" clId="{21B448BA-6DEF-4CCE-ACCE-A2E5C8EB6E13}" dt="2022-12-02T15:12:15.260" v="29" actId="1076"/>
          <ac:picMkLst>
            <pc:docMk/>
            <pc:sldMk cId="1768106442" sldId="262"/>
            <ac:picMk id="10" creationId="{A0AF36BC-D5ED-4296-A1BC-634F72FEE379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34.548" v="33" actId="478"/>
        <pc:sldMkLst>
          <pc:docMk/>
          <pc:sldMk cId="3233934184" sldId="263"/>
        </pc:sldMkLst>
        <pc:picChg chg="add del mod">
          <ac:chgData name="Geral | CICET-FCVC" userId="8d4e3831-2a97-4ef4-b78d-3c17e1bff136" providerId="ADAL" clId="{21B448BA-6DEF-4CCE-ACCE-A2E5C8EB6E13}" dt="2022-12-02T15:12:31.625" v="32" actId="478"/>
          <ac:picMkLst>
            <pc:docMk/>
            <pc:sldMk cId="3233934184" sldId="263"/>
            <ac:picMk id="2" creationId="{028DB18E-B175-1898-927B-9B9DF60F34CC}"/>
          </ac:picMkLst>
        </pc:picChg>
        <pc:picChg chg="del">
          <ac:chgData name="Geral | CICET-FCVC" userId="8d4e3831-2a97-4ef4-b78d-3c17e1bff136" providerId="ADAL" clId="{21B448BA-6DEF-4CCE-ACCE-A2E5C8EB6E13}" dt="2022-12-02T15:12:34.548" v="33" actId="478"/>
          <ac:picMkLst>
            <pc:docMk/>
            <pc:sldMk cId="3233934184" sldId="263"/>
            <ac:picMk id="3" creationId="{84CF419F-699B-466B-9E87-3935AC5314F5}"/>
          </ac:picMkLst>
        </pc:picChg>
        <pc:picChg chg="del">
          <ac:chgData name="Geral | CICET-FCVC" userId="8d4e3831-2a97-4ef4-b78d-3c17e1bff136" providerId="ADAL" clId="{21B448BA-6DEF-4CCE-ACCE-A2E5C8EB6E13}" dt="2022-11-24T13:35:13.891" v="14" actId="478"/>
          <ac:picMkLst>
            <pc:docMk/>
            <pc:sldMk cId="3233934184" sldId="263"/>
            <ac:picMk id="4" creationId="{3DD04752-97DA-4106-92B6-4F877C969A67}"/>
          </ac:picMkLst>
        </pc:picChg>
        <pc:picChg chg="add mod">
          <ac:chgData name="Geral | CICET-FCVC" userId="8d4e3831-2a97-4ef4-b78d-3c17e1bff136" providerId="ADAL" clId="{21B448BA-6DEF-4CCE-ACCE-A2E5C8EB6E13}" dt="2022-12-02T15:12:28.316" v="31"/>
          <ac:picMkLst>
            <pc:docMk/>
            <pc:sldMk cId="3233934184" sldId="263"/>
            <ac:picMk id="4" creationId="{7ED27F35-D2F2-39A8-0A19-C69A9AF994C2}"/>
          </ac:picMkLst>
        </pc:picChg>
        <pc:picChg chg="add mod">
          <ac:chgData name="Geral | CICET-FCVC" userId="8d4e3831-2a97-4ef4-b78d-3c17e1bff136" providerId="ADAL" clId="{21B448BA-6DEF-4CCE-ACCE-A2E5C8EB6E13}" dt="2022-12-02T15:12:28.316" v="31"/>
          <ac:picMkLst>
            <pc:docMk/>
            <pc:sldMk cId="3233934184" sldId="263"/>
            <ac:picMk id="5" creationId="{0E23A37F-65E9-FCED-D0A0-E4A58F7B891D}"/>
          </ac:picMkLst>
        </pc:picChg>
      </pc:sldChg>
      <pc:sldChg chg="addSp delSp modSp mod">
        <pc:chgData name="Geral | CICET-FCVC" userId="8d4e3831-2a97-4ef4-b78d-3c17e1bff136" providerId="ADAL" clId="{21B448BA-6DEF-4CCE-ACCE-A2E5C8EB6E13}" dt="2022-12-02T15:12:40.496" v="36"/>
        <pc:sldMkLst>
          <pc:docMk/>
          <pc:sldMk cId="2746512348" sldId="264"/>
        </pc:sldMkLst>
        <pc:picChg chg="add del mod">
          <ac:chgData name="Geral | CICET-FCVC" userId="8d4e3831-2a97-4ef4-b78d-3c17e1bff136" providerId="ADAL" clId="{21B448BA-6DEF-4CCE-ACCE-A2E5C8EB6E13}" dt="2022-12-02T15:12:38.471" v="34" actId="478"/>
          <ac:picMkLst>
            <pc:docMk/>
            <pc:sldMk cId="2746512348" sldId="264"/>
            <ac:picMk id="2" creationId="{5A29B1AF-A5FF-AC10-D2B7-B6072D78BD26}"/>
          </ac:picMkLst>
        </pc:picChg>
        <pc:picChg chg="del">
          <ac:chgData name="Geral | CICET-FCVC" userId="8d4e3831-2a97-4ef4-b78d-3c17e1bff136" providerId="ADAL" clId="{21B448BA-6DEF-4CCE-ACCE-A2E5C8EB6E13}" dt="2022-12-02T15:12:40.160" v="35" actId="478"/>
          <ac:picMkLst>
            <pc:docMk/>
            <pc:sldMk cId="2746512348" sldId="264"/>
            <ac:picMk id="3" creationId="{84CF419F-699B-466B-9E87-3935AC5314F5}"/>
          </ac:picMkLst>
        </pc:picChg>
        <pc:picChg chg="del">
          <ac:chgData name="Geral | CICET-FCVC" userId="8d4e3831-2a97-4ef4-b78d-3c17e1bff136" providerId="ADAL" clId="{21B448BA-6DEF-4CCE-ACCE-A2E5C8EB6E13}" dt="2022-11-24T13:35:18.654" v="16" actId="478"/>
          <ac:picMkLst>
            <pc:docMk/>
            <pc:sldMk cId="2746512348" sldId="264"/>
            <ac:picMk id="4" creationId="{3DD04752-97DA-4106-92B6-4F877C969A67}"/>
          </ac:picMkLst>
        </pc:picChg>
        <pc:picChg chg="add mod">
          <ac:chgData name="Geral | CICET-FCVC" userId="8d4e3831-2a97-4ef4-b78d-3c17e1bff136" providerId="ADAL" clId="{21B448BA-6DEF-4CCE-ACCE-A2E5C8EB6E13}" dt="2022-12-02T15:12:40.496" v="36"/>
          <ac:picMkLst>
            <pc:docMk/>
            <pc:sldMk cId="2746512348" sldId="264"/>
            <ac:picMk id="4" creationId="{9CF3AF03-0C2C-BF2C-EAF7-6CC799E3D2DF}"/>
          </ac:picMkLst>
        </pc:picChg>
        <pc:picChg chg="add mod">
          <ac:chgData name="Geral | CICET-FCVC" userId="8d4e3831-2a97-4ef4-b78d-3c17e1bff136" providerId="ADAL" clId="{21B448BA-6DEF-4CCE-ACCE-A2E5C8EB6E13}" dt="2022-12-02T15:12:40.496" v="36"/>
          <ac:picMkLst>
            <pc:docMk/>
            <pc:sldMk cId="2746512348" sldId="264"/>
            <ac:picMk id="5" creationId="{828496E5-B86F-4F49-1F34-0FBEDF961807}"/>
          </ac:picMkLst>
        </pc:picChg>
      </pc:sldChg>
    </pc:docChg>
  </pc:docChgLst>
  <pc:docChgLst>
    <pc:chgData name="Geral | CICET-FCVC" userId="8d4e3831-2a97-4ef4-b78d-3c17e1bff136" providerId="ADAL" clId="{3BA619D7-6A63-42AE-AC64-15E168E839FE}"/>
    <pc:docChg chg="custSel addSld delSld modSld">
      <pc:chgData name="Geral | CICET-FCVC" userId="8d4e3831-2a97-4ef4-b78d-3c17e1bff136" providerId="ADAL" clId="{3BA619D7-6A63-42AE-AC64-15E168E839FE}" dt="2021-12-13T22:29:29.021" v="102" actId="1076"/>
      <pc:docMkLst>
        <pc:docMk/>
      </pc:docMkLst>
      <pc:sldChg chg="addSp delSp modSp mod">
        <pc:chgData name="Geral | CICET-FCVC" userId="8d4e3831-2a97-4ef4-b78d-3c17e1bff136" providerId="ADAL" clId="{3BA619D7-6A63-42AE-AC64-15E168E839FE}" dt="2021-12-13T22:29:29.021" v="102" actId="1076"/>
        <pc:sldMkLst>
          <pc:docMk/>
          <pc:sldMk cId="3174131265" sldId="257"/>
        </pc:sldMkLst>
        <pc:spChg chg="mod">
          <ac:chgData name="Geral | CICET-FCVC" userId="8d4e3831-2a97-4ef4-b78d-3c17e1bff136" providerId="ADAL" clId="{3BA619D7-6A63-42AE-AC64-15E168E839FE}" dt="2021-12-07T09:57:32.466" v="77" actId="208"/>
          <ac:spMkLst>
            <pc:docMk/>
            <pc:sldMk cId="3174131265" sldId="257"/>
            <ac:spMk id="11" creationId="{7D4777B9-45D1-492D-BB7F-AA613E72467C}"/>
          </ac:spMkLst>
        </pc:spChg>
        <pc:picChg chg="add del mod">
          <ac:chgData name="Geral | CICET-FCVC" userId="8d4e3831-2a97-4ef4-b78d-3c17e1bff136" providerId="ADAL" clId="{3BA619D7-6A63-42AE-AC64-15E168E839FE}" dt="2021-12-07T09:55:03.249" v="49" actId="478"/>
          <ac:picMkLst>
            <pc:docMk/>
            <pc:sldMk cId="3174131265" sldId="257"/>
            <ac:picMk id="3" creationId="{A57CE832-9FCB-4CF6-B64D-89658CBCF947}"/>
          </ac:picMkLst>
        </pc:picChg>
        <pc:picChg chg="del">
          <ac:chgData name="Geral | CICET-FCVC" userId="8d4e3831-2a97-4ef4-b78d-3c17e1bff136" providerId="ADAL" clId="{3BA619D7-6A63-42AE-AC64-15E168E839FE}" dt="2021-12-07T09:55:10.885" v="51" actId="478"/>
          <ac:picMkLst>
            <pc:docMk/>
            <pc:sldMk cId="3174131265" sldId="257"/>
            <ac:picMk id="7" creationId="{8C54BB84-1F21-48FA-BEA6-CB916FC9E0CB}"/>
          </ac:picMkLst>
        </pc:picChg>
        <pc:picChg chg="del">
          <ac:chgData name="Geral | CICET-FCVC" userId="8d4e3831-2a97-4ef4-b78d-3c17e1bff136" providerId="ADAL" clId="{3BA619D7-6A63-42AE-AC64-15E168E839FE}" dt="2021-12-07T09:44:45.669" v="0" actId="478"/>
          <ac:picMkLst>
            <pc:docMk/>
            <pc:sldMk cId="3174131265" sldId="257"/>
            <ac:picMk id="9" creationId="{F12E1633-A476-4F82-90A4-B2A85F39C348}"/>
          </ac:picMkLst>
        </pc:picChg>
        <pc:picChg chg="del mod">
          <ac:chgData name="Geral | CICET-FCVC" userId="8d4e3831-2a97-4ef4-b78d-3c17e1bff136" providerId="ADAL" clId="{3BA619D7-6A63-42AE-AC64-15E168E839FE}" dt="2021-12-07T09:44:49.929" v="2" actId="478"/>
          <ac:picMkLst>
            <pc:docMk/>
            <pc:sldMk cId="3174131265" sldId="257"/>
            <ac:picMk id="10" creationId="{10994D91-2B01-42E8-A637-0A221F5104B3}"/>
          </ac:picMkLst>
        </pc:picChg>
        <pc:picChg chg="add mod">
          <ac:chgData name="Geral | CICET-FCVC" userId="8d4e3831-2a97-4ef4-b78d-3c17e1bff136" providerId="ADAL" clId="{3BA619D7-6A63-42AE-AC64-15E168E839FE}" dt="2021-12-07T09:46:02.632" v="15" actId="1076"/>
          <ac:picMkLst>
            <pc:docMk/>
            <pc:sldMk cId="3174131265" sldId="257"/>
            <ac:picMk id="13" creationId="{8CD86A90-1F23-44BD-988E-E496C8F8EA01}"/>
          </ac:picMkLst>
        </pc:picChg>
        <pc:picChg chg="add mod">
          <ac:chgData name="Geral | CICET-FCVC" userId="8d4e3831-2a97-4ef4-b78d-3c17e1bff136" providerId="ADAL" clId="{3BA619D7-6A63-42AE-AC64-15E168E839FE}" dt="2021-12-07T11:21:52.350" v="80" actId="1076"/>
          <ac:picMkLst>
            <pc:docMk/>
            <pc:sldMk cId="3174131265" sldId="257"/>
            <ac:picMk id="14" creationId="{F8059C72-D06A-4924-AB42-6FBC423945E8}"/>
          </ac:picMkLst>
        </pc:picChg>
        <pc:picChg chg="add mod">
          <ac:chgData name="Geral | CICET-FCVC" userId="8d4e3831-2a97-4ef4-b78d-3c17e1bff136" providerId="ADAL" clId="{3BA619D7-6A63-42AE-AC64-15E168E839FE}" dt="2021-12-13T22:29:29.021" v="102" actId="1076"/>
          <ac:picMkLst>
            <pc:docMk/>
            <pc:sldMk cId="3174131265" sldId="257"/>
            <ac:picMk id="15" creationId="{BD7B3450-14E7-44A2-8713-4925CFDB6471}"/>
          </ac:picMkLst>
        </pc:picChg>
      </pc:sldChg>
      <pc:sldChg chg="delSp del mod">
        <pc:chgData name="Geral | CICET-FCVC" userId="8d4e3831-2a97-4ef4-b78d-3c17e1bff136" providerId="ADAL" clId="{3BA619D7-6A63-42AE-AC64-15E168E839FE}" dt="2021-12-07T09:49:22.071" v="30" actId="2696"/>
        <pc:sldMkLst>
          <pc:docMk/>
          <pc:sldMk cId="624248968" sldId="258"/>
        </pc:sldMkLst>
        <pc:picChg chg="del">
          <ac:chgData name="Geral | CICET-FCVC" userId="8d4e3831-2a97-4ef4-b78d-3c17e1bff136" providerId="ADAL" clId="{3BA619D7-6A63-42AE-AC64-15E168E839FE}" dt="2021-12-07T09:45:00.147" v="4" actId="478"/>
          <ac:picMkLst>
            <pc:docMk/>
            <pc:sldMk cId="624248968" sldId="258"/>
            <ac:picMk id="6" creationId="{FEEBEFFE-9390-4C70-8E2E-070761295537}"/>
          </ac:picMkLst>
        </pc:picChg>
      </pc:sldChg>
      <pc:sldChg chg="addSp delSp modSp mod">
        <pc:chgData name="Geral | CICET-FCVC" userId="8d4e3831-2a97-4ef4-b78d-3c17e1bff136" providerId="ADAL" clId="{3BA619D7-6A63-42AE-AC64-15E168E839FE}" dt="2021-12-07T11:23:46.346" v="95" actId="1076"/>
        <pc:sldMkLst>
          <pc:docMk/>
          <pc:sldMk cId="1883488704" sldId="259"/>
        </pc:sldMkLst>
        <pc:spChg chg="del">
          <ac:chgData name="Geral | CICET-FCVC" userId="8d4e3831-2a97-4ef4-b78d-3c17e1bff136" providerId="ADAL" clId="{3BA619D7-6A63-42AE-AC64-15E168E839FE}" dt="2021-12-07T09:49:33.162" v="32" actId="478"/>
          <ac:spMkLst>
            <pc:docMk/>
            <pc:sldMk cId="1883488704" sldId="259"/>
            <ac:spMk id="5" creationId="{BF3121B6-A4C6-445F-8061-836EA85E932A}"/>
          </ac:spMkLst>
        </pc:spChg>
        <pc:spChg chg="add mod">
          <ac:chgData name="Geral | CICET-FCVC" userId="8d4e3831-2a97-4ef4-b78d-3c17e1bff136" providerId="ADAL" clId="{3BA619D7-6A63-42AE-AC64-15E168E839FE}" dt="2021-12-07T09:57:44.324" v="79" actId="207"/>
          <ac:spMkLst>
            <pc:docMk/>
            <pc:sldMk cId="1883488704" sldId="259"/>
            <ac:spMk id="9" creationId="{E08CA613-4E34-4385-9AD0-32EDE5EA1036}"/>
          </ac:spMkLst>
        </pc:spChg>
        <pc:spChg chg="mod">
          <ac:chgData name="Geral | CICET-FCVC" userId="8d4e3831-2a97-4ef4-b78d-3c17e1bff136" providerId="ADAL" clId="{3BA619D7-6A63-42AE-AC64-15E168E839FE}" dt="2021-12-07T11:22:56.239" v="88" actId="1076"/>
          <ac:spMkLst>
            <pc:docMk/>
            <pc:sldMk cId="1883488704" sldId="259"/>
            <ac:spMk id="22" creationId="{640AB152-E261-42D5-9545-3E774D5FB45E}"/>
          </ac:spMkLst>
        </pc:spChg>
        <pc:spChg chg="mod">
          <ac:chgData name="Geral | CICET-FCVC" userId="8d4e3831-2a97-4ef4-b78d-3c17e1bff136" providerId="ADAL" clId="{3BA619D7-6A63-42AE-AC64-15E168E839FE}" dt="2021-12-07T11:22:59.745" v="89" actId="1076"/>
          <ac:spMkLst>
            <pc:docMk/>
            <pc:sldMk cId="1883488704" sldId="259"/>
            <ac:spMk id="28" creationId="{F434DBF0-719E-40FE-A5B8-D09A8A38A045}"/>
          </ac:spMkLst>
        </pc:spChg>
        <pc:picChg chg="add mod">
          <ac:chgData name="Geral | CICET-FCVC" userId="8d4e3831-2a97-4ef4-b78d-3c17e1bff136" providerId="ADAL" clId="{3BA619D7-6A63-42AE-AC64-15E168E839FE}" dt="2021-12-07T11:23:06.326" v="91" actId="1076"/>
          <ac:picMkLst>
            <pc:docMk/>
            <pc:sldMk cId="1883488704" sldId="259"/>
            <ac:picMk id="3" creationId="{87CD4695-8A54-4A86-8AA9-3060DFDE3FC7}"/>
          </ac:picMkLst>
        </pc:picChg>
        <pc:picChg chg="del">
          <ac:chgData name="Geral | CICET-FCVC" userId="8d4e3831-2a97-4ef4-b78d-3c17e1bff136" providerId="ADAL" clId="{3BA619D7-6A63-42AE-AC64-15E168E839FE}" dt="2021-12-07T09:44:51.959" v="3" actId="478"/>
          <ac:picMkLst>
            <pc:docMk/>
            <pc:sldMk cId="1883488704" sldId="259"/>
            <ac:picMk id="4" creationId="{225ADCB7-3B4C-4295-BDEA-FBEF6F46DC48}"/>
          </ac:picMkLst>
        </pc:picChg>
        <pc:picChg chg="add del mod">
          <ac:chgData name="Geral | CICET-FCVC" userId="8d4e3831-2a97-4ef4-b78d-3c17e1bff136" providerId="ADAL" clId="{3BA619D7-6A63-42AE-AC64-15E168E839FE}" dt="2021-12-07T11:22:27.549" v="84" actId="478"/>
          <ac:picMkLst>
            <pc:docMk/>
            <pc:sldMk cId="1883488704" sldId="259"/>
            <ac:picMk id="7" creationId="{1DDDE810-0211-4EFB-B99C-1733692BC0C1}"/>
          </ac:picMkLst>
        </pc:picChg>
        <pc:picChg chg="add del mod">
          <ac:chgData name="Geral | CICET-FCVC" userId="8d4e3831-2a97-4ef4-b78d-3c17e1bff136" providerId="ADAL" clId="{3BA619D7-6A63-42AE-AC64-15E168E839FE}" dt="2021-12-07T09:55:50.212" v="65" actId="478"/>
          <ac:picMkLst>
            <pc:docMk/>
            <pc:sldMk cId="1883488704" sldId="259"/>
            <ac:picMk id="10" creationId="{7B44C17D-C0DF-4676-A9C5-F058DC3E783F}"/>
          </ac:picMkLst>
        </pc:picChg>
        <pc:picChg chg="add del mod">
          <ac:chgData name="Geral | CICET-FCVC" userId="8d4e3831-2a97-4ef4-b78d-3c17e1bff136" providerId="ADAL" clId="{3BA619D7-6A63-42AE-AC64-15E168E839FE}" dt="2021-12-07T09:54:14.251" v="41" actId="478"/>
          <ac:picMkLst>
            <pc:docMk/>
            <pc:sldMk cId="1883488704" sldId="259"/>
            <ac:picMk id="11" creationId="{D3DAF69A-032A-4B44-A81D-3AEC627670E1}"/>
          </ac:picMkLst>
        </pc:picChg>
        <pc:picChg chg="del mod">
          <ac:chgData name="Geral | CICET-FCVC" userId="8d4e3831-2a97-4ef4-b78d-3c17e1bff136" providerId="ADAL" clId="{3BA619D7-6A63-42AE-AC64-15E168E839FE}" dt="2021-12-07T09:54:26.001" v="43" actId="478"/>
          <ac:picMkLst>
            <pc:docMk/>
            <pc:sldMk cId="1883488704" sldId="259"/>
            <ac:picMk id="14" creationId="{27707459-0B79-4847-96BC-47F026A5E9D5}"/>
          </ac:picMkLst>
        </pc:picChg>
        <pc:picChg chg="add del mod">
          <ac:chgData name="Geral | CICET-FCVC" userId="8d4e3831-2a97-4ef4-b78d-3c17e1bff136" providerId="ADAL" clId="{3BA619D7-6A63-42AE-AC64-15E168E839FE}" dt="2021-12-07T11:22:25.977" v="83" actId="478"/>
          <ac:picMkLst>
            <pc:docMk/>
            <pc:sldMk cId="1883488704" sldId="259"/>
            <ac:picMk id="15" creationId="{4182C4D2-1166-41D6-81B6-B2C92533418A}"/>
          </ac:picMkLst>
        </pc:picChg>
        <pc:picChg chg="add del mod">
          <ac:chgData name="Geral | CICET-FCVC" userId="8d4e3831-2a97-4ef4-b78d-3c17e1bff136" providerId="ADAL" clId="{3BA619D7-6A63-42AE-AC64-15E168E839FE}" dt="2021-12-07T09:55:47.033" v="62"/>
          <ac:picMkLst>
            <pc:docMk/>
            <pc:sldMk cId="1883488704" sldId="259"/>
            <ac:picMk id="16" creationId="{61ABF89C-B117-4E48-819B-71EC63402791}"/>
          </ac:picMkLst>
        </pc:picChg>
        <pc:picChg chg="add mod">
          <ac:chgData name="Geral | CICET-FCVC" userId="8d4e3831-2a97-4ef4-b78d-3c17e1bff136" providerId="ADAL" clId="{3BA619D7-6A63-42AE-AC64-15E168E839FE}" dt="2021-12-07T11:23:18.196" v="92" actId="1076"/>
          <ac:picMkLst>
            <pc:docMk/>
            <pc:sldMk cId="1883488704" sldId="259"/>
            <ac:picMk id="17" creationId="{AD07BB73-07A0-4FED-8405-CEEE46AF1C33}"/>
          </ac:picMkLst>
        </pc:picChg>
        <pc:picChg chg="add mod">
          <ac:chgData name="Geral | CICET-FCVC" userId="8d4e3831-2a97-4ef4-b78d-3c17e1bff136" providerId="ADAL" clId="{3BA619D7-6A63-42AE-AC64-15E168E839FE}" dt="2021-12-07T11:23:46.346" v="95" actId="1076"/>
          <ac:picMkLst>
            <pc:docMk/>
            <pc:sldMk cId="1883488704" sldId="259"/>
            <ac:picMk id="18" creationId="{DE2BC29E-8AB0-44BF-8679-CCA54488FD20}"/>
          </ac:picMkLst>
        </pc:picChg>
      </pc:sldChg>
      <pc:sldChg chg="addSp delSp modSp del mod">
        <pc:chgData name="Geral | CICET-FCVC" userId="8d4e3831-2a97-4ef4-b78d-3c17e1bff136" providerId="ADAL" clId="{3BA619D7-6A63-42AE-AC64-15E168E839FE}" dt="2021-12-07T09:49:24.046" v="31" actId="2696"/>
        <pc:sldMkLst>
          <pc:docMk/>
          <pc:sldMk cId="203142465" sldId="261"/>
        </pc:sldMkLst>
        <pc:picChg chg="add mod">
          <ac:chgData name="Geral | CICET-FCVC" userId="8d4e3831-2a97-4ef4-b78d-3c17e1bff136" providerId="ADAL" clId="{3BA619D7-6A63-42AE-AC64-15E168E839FE}" dt="2021-12-07T09:48:36.653" v="21"/>
          <ac:picMkLst>
            <pc:docMk/>
            <pc:sldMk cId="203142465" sldId="261"/>
            <ac:picMk id="5" creationId="{89FF7B96-3301-4BFE-9198-A5CBC0E69B5F}"/>
          </ac:picMkLst>
        </pc:picChg>
        <pc:picChg chg="del">
          <ac:chgData name="Geral | CICET-FCVC" userId="8d4e3831-2a97-4ef4-b78d-3c17e1bff136" providerId="ADAL" clId="{3BA619D7-6A63-42AE-AC64-15E168E839FE}" dt="2021-12-07T09:45:02.152" v="5" actId="478"/>
          <ac:picMkLst>
            <pc:docMk/>
            <pc:sldMk cId="203142465" sldId="261"/>
            <ac:picMk id="6" creationId="{FEEBEFFE-9390-4C70-8E2E-070761295537}"/>
          </ac:picMkLst>
        </pc:picChg>
      </pc:sldChg>
      <pc:sldChg chg="addSp delSp modSp add mod">
        <pc:chgData name="Geral | CICET-FCVC" userId="8d4e3831-2a97-4ef4-b78d-3c17e1bff136" providerId="ADAL" clId="{3BA619D7-6A63-42AE-AC64-15E168E839FE}" dt="2021-12-10T13:37:28.327" v="99" actId="1076"/>
        <pc:sldMkLst>
          <pc:docMk/>
          <pc:sldMk cId="1768106442" sldId="262"/>
        </pc:sldMkLst>
        <pc:spChg chg="del">
          <ac:chgData name="Geral | CICET-FCVC" userId="8d4e3831-2a97-4ef4-b78d-3c17e1bff136" providerId="ADAL" clId="{3BA619D7-6A63-42AE-AC64-15E168E839FE}" dt="2021-12-07T09:48:59.846" v="25" actId="478"/>
          <ac:spMkLst>
            <pc:docMk/>
            <pc:sldMk cId="1768106442" sldId="262"/>
            <ac:spMk id="11" creationId="{7D4777B9-45D1-492D-BB7F-AA613E72467C}"/>
          </ac:spMkLst>
        </pc:spChg>
        <pc:spChg chg="del">
          <ac:chgData name="Geral | CICET-FCVC" userId="8d4e3831-2a97-4ef4-b78d-3c17e1bff136" providerId="ADAL" clId="{3BA619D7-6A63-42AE-AC64-15E168E839FE}" dt="2021-12-07T09:48:58.441" v="24" actId="478"/>
          <ac:spMkLst>
            <pc:docMk/>
            <pc:sldMk cId="1768106442" sldId="262"/>
            <ac:spMk id="12" creationId="{EA0ADFAA-AF9A-4A71-81D5-7FEA3BDFD970}"/>
          </ac:spMkLst>
        </pc:spChg>
        <pc:spChg chg="del">
          <ac:chgData name="Geral | CICET-FCVC" userId="8d4e3831-2a97-4ef4-b78d-3c17e1bff136" providerId="ADAL" clId="{3BA619D7-6A63-42AE-AC64-15E168E839FE}" dt="2021-12-07T09:49:01.501" v="26" actId="478"/>
          <ac:spMkLst>
            <pc:docMk/>
            <pc:sldMk cId="1768106442" sldId="262"/>
            <ac:spMk id="17" creationId="{0ECFA916-8BAF-4680-A2F7-94C6E6AFADFB}"/>
          </ac:spMkLst>
        </pc:spChg>
        <pc:spChg chg="del mod">
          <ac:chgData name="Geral | CICET-FCVC" userId="8d4e3831-2a97-4ef4-b78d-3c17e1bff136" providerId="ADAL" clId="{3BA619D7-6A63-42AE-AC64-15E168E839FE}" dt="2021-12-07T09:49:09.065" v="28" actId="21"/>
          <ac:spMkLst>
            <pc:docMk/>
            <pc:sldMk cId="1768106442" sldId="262"/>
            <ac:spMk id="18" creationId="{9EADA4C4-F1C1-4176-BFEC-C3214A5E6B02}"/>
          </ac:spMkLst>
        </pc:spChg>
        <pc:picChg chg="add mod">
          <ac:chgData name="Geral | CICET-FCVC" userId="8d4e3831-2a97-4ef4-b78d-3c17e1bff136" providerId="ADAL" clId="{3BA619D7-6A63-42AE-AC64-15E168E839FE}" dt="2021-12-10T13:37:28.327" v="99" actId="1076"/>
          <ac:picMkLst>
            <pc:docMk/>
            <pc:sldMk cId="1768106442" sldId="262"/>
            <ac:picMk id="3" creationId="{14F8FF49-A213-4AE0-B1FB-4F9AC415E5DF}"/>
          </ac:picMkLst>
        </pc:picChg>
        <pc:picChg chg="del">
          <ac:chgData name="Geral | CICET-FCVC" userId="8d4e3831-2a97-4ef4-b78d-3c17e1bff136" providerId="ADAL" clId="{3BA619D7-6A63-42AE-AC64-15E168E839FE}" dt="2021-12-07T09:48:56.608" v="23" actId="478"/>
          <ac:picMkLst>
            <pc:docMk/>
            <pc:sldMk cId="1768106442" sldId="262"/>
            <ac:picMk id="3" creationId="{A57CE832-9FCB-4CF6-B64D-89658CBCF947}"/>
          </ac:picMkLst>
        </pc:picChg>
        <pc:picChg chg="del">
          <ac:chgData name="Geral | CICET-FCVC" userId="8d4e3831-2a97-4ef4-b78d-3c17e1bff136" providerId="ADAL" clId="{3BA619D7-6A63-42AE-AC64-15E168E839FE}" dt="2021-12-07T09:55:23.049" v="54" actId="478"/>
          <ac:picMkLst>
            <pc:docMk/>
            <pc:sldMk cId="1768106442" sldId="262"/>
            <ac:picMk id="7" creationId="{8C54BB84-1F21-48FA-BEA6-CB916FC9E0CB}"/>
          </ac:picMkLst>
        </pc:picChg>
        <pc:picChg chg="add del mod">
          <ac:chgData name="Geral | CICET-FCVC" userId="8d4e3831-2a97-4ef4-b78d-3c17e1bff136" providerId="ADAL" clId="{3BA619D7-6A63-42AE-AC64-15E168E839FE}" dt="2021-12-07T09:55:25.802" v="56" actId="478"/>
          <ac:picMkLst>
            <pc:docMk/>
            <pc:sldMk cId="1768106442" sldId="262"/>
            <ac:picMk id="9" creationId="{99018067-784D-4BAD-A35E-BE241CA081C6}"/>
          </ac:picMkLst>
        </pc:picChg>
        <pc:picChg chg="add mod">
          <ac:chgData name="Geral | CICET-FCVC" userId="8d4e3831-2a97-4ef4-b78d-3c17e1bff136" providerId="ADAL" clId="{3BA619D7-6A63-42AE-AC64-15E168E839FE}" dt="2021-12-07T09:55:29.896" v="57"/>
          <ac:picMkLst>
            <pc:docMk/>
            <pc:sldMk cId="1768106442" sldId="262"/>
            <ac:picMk id="10" creationId="{A0AF36BC-D5ED-4296-A1BC-634F72FEE379}"/>
          </ac:picMkLst>
        </pc:picChg>
        <pc:picChg chg="del">
          <ac:chgData name="Geral | CICET-FCVC" userId="8d4e3831-2a97-4ef4-b78d-3c17e1bff136" providerId="ADAL" clId="{3BA619D7-6A63-42AE-AC64-15E168E839FE}" dt="2021-12-07T09:49:10.465" v="29" actId="478"/>
          <ac:picMkLst>
            <pc:docMk/>
            <pc:sldMk cId="1768106442" sldId="262"/>
            <ac:picMk id="13" creationId="{8CD86A90-1F23-44BD-988E-E496C8F8EA01}"/>
          </ac:picMkLst>
        </pc:picChg>
      </pc:sldChg>
      <pc:sldChg chg="addSp delSp modSp add mod">
        <pc:chgData name="Geral | CICET-FCVC" userId="8d4e3831-2a97-4ef4-b78d-3c17e1bff136" providerId="ADAL" clId="{3BA619D7-6A63-42AE-AC64-15E168E839FE}" dt="2021-12-10T13:37:31.567" v="100"/>
        <pc:sldMkLst>
          <pc:docMk/>
          <pc:sldMk cId="3233934184" sldId="263"/>
        </pc:sldMkLst>
        <pc:picChg chg="add mod">
          <ac:chgData name="Geral | CICET-FCVC" userId="8d4e3831-2a97-4ef4-b78d-3c17e1bff136" providerId="ADAL" clId="{3BA619D7-6A63-42AE-AC64-15E168E839FE}" dt="2021-12-07T09:55:33.036" v="59"/>
          <ac:picMkLst>
            <pc:docMk/>
            <pc:sldMk cId="3233934184" sldId="263"/>
            <ac:picMk id="3" creationId="{84CF419F-699B-466B-9E87-3935AC5314F5}"/>
          </ac:picMkLst>
        </pc:picChg>
        <pc:picChg chg="add mod">
          <ac:chgData name="Geral | CICET-FCVC" userId="8d4e3831-2a97-4ef4-b78d-3c17e1bff136" providerId="ADAL" clId="{3BA619D7-6A63-42AE-AC64-15E168E839FE}" dt="2021-12-10T13:37:31.567" v="100"/>
          <ac:picMkLst>
            <pc:docMk/>
            <pc:sldMk cId="3233934184" sldId="263"/>
            <ac:picMk id="4" creationId="{3DD04752-97DA-4106-92B6-4F877C969A67}"/>
          </ac:picMkLst>
        </pc:picChg>
        <pc:picChg chg="del">
          <ac:chgData name="Geral | CICET-FCVC" userId="8d4e3831-2a97-4ef4-b78d-3c17e1bff136" providerId="ADAL" clId="{3BA619D7-6A63-42AE-AC64-15E168E839FE}" dt="2021-12-07T09:55:32.436" v="58" actId="478"/>
          <ac:picMkLst>
            <pc:docMk/>
            <pc:sldMk cId="3233934184" sldId="263"/>
            <ac:picMk id="7" creationId="{8C54BB84-1F21-48FA-BEA6-CB916FC9E0CB}"/>
          </ac:picMkLst>
        </pc:picChg>
      </pc:sldChg>
      <pc:sldChg chg="add">
        <pc:chgData name="Geral | CICET-FCVC" userId="8d4e3831-2a97-4ef4-b78d-3c17e1bff136" providerId="ADAL" clId="{3BA619D7-6A63-42AE-AC64-15E168E839FE}" dt="2021-12-10T13:37:39.607" v="101"/>
        <pc:sldMkLst>
          <pc:docMk/>
          <pc:sldMk cId="2746512348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1B988-2B7E-4187-A992-CD7B731FDE2E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019EC-C27C-4FF4-8CCA-40AE79D3B2C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1697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54B53-94F4-4CE3-A192-661BB8535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1143A0-4017-4654-A2B7-83CC5548C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B9E2B7-FF0A-4B45-B7B0-0588BB06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DC41093-B408-4E95-8529-C16EB5E7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CEB0932-17E5-4B55-BA5A-CB5408D3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591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016FD-4914-486B-811B-7BEFD01E9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51F4C060-2385-445B-B214-89E960E6C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1721C1F-4CF1-4B52-8C01-92724E3D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4563A5D-2A2B-4DC8-8F63-939703B47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5B8C88F-7448-4D66-8465-BE180949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127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5397CF-E5A6-4789-BBEC-7DDF5574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28C7EBD-1D2B-4677-8F40-6734907D03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5FF6E96-FCE8-4AB6-ABFE-851896C3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6787291-CF69-46D6-9D13-30AE09DD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A3BDDCD-1AF4-4614-BC47-B8FB1AA1B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894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9B803-108B-4349-B0DB-45BE4325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6D24C7F-040C-45C6-A8F4-D0AB24AC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215AD87-4A93-4823-9607-0A81376E0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EE7867-9CCA-4E98-82E1-5EB25996C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2D3C1FB-998C-4EAC-A9F3-42B09B8BC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949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1CA783-DB29-463F-B0FA-B4A4475B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7EC983B-981E-4BCB-906B-2572E435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CE91F29-CC46-46FA-B16F-C887026F4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FFD0861-D953-4571-BF54-A3E8A9F3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E6C73B4-C6FD-4C9C-9ACA-089F9A7D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751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43DFA-EAC6-4C93-825D-2F93FBF1C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DBA09AE-7093-46F8-8099-BD430A13A8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C8D0E96-2425-48FB-8557-C096B826D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9B331E7-543D-40FD-BA1A-39A53823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87E8DA0-01B4-4656-8EE6-5B15C51FC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73CECD3-A7E4-437D-A6BF-5C19B59DD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2822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C3654-8537-41EC-B64C-E6FFAF2D8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574B8AA-DD1D-41FC-B127-20D0EC870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6D45AA8-042D-4BEC-9D7F-15E52BD06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288FE0A6-913F-487B-A878-62CAD42A4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82B4FFD-6AFC-4E6E-90ED-8AA3A7B3D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D9D5C7B5-091A-41E0-A282-DD6CFBE7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810B9507-51B0-425E-800F-4772BB5DB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6C8CADB-AB1D-44B8-9CEE-23E1ED1C8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015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9C57D-5242-441B-93F4-6C58E8927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81E2CE1F-94D7-452E-A740-7F9515ED2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1D3A9FD1-650D-4843-89AB-9838517A2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F3FC228-F77C-40F4-AFD1-041774E88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3700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A5635FC9-9C36-4F26-9E31-39D056EE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C3B9160A-FE66-497C-882B-1B9CE011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E629099-40F7-46BA-9D3F-564CAFB82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982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CF9D2-5C66-475D-A3B9-2320B497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26EF17A-D8C5-48AD-AE31-94DCD8364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30F3F9E-9DB2-4033-AEC1-0070FF9674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66DADD5-5ED9-47F6-9B3F-B68046012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9C54700-61B3-451D-8A81-2BB79C0FB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0149592-438E-4704-AD98-C2D7880C5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0909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6904A-273B-4F7C-8DB7-3D13E1FCD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85E6B37-27EC-4D6B-9FAE-FEB84396EF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CD15E8F-C034-4F40-A9F7-13230872A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E960171-CB80-4E74-BE31-537BEBAA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4349DE8-5A6F-4DCA-ADEA-3DAA81C9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749DA92-1E6E-44E5-A7A4-76CAB6D0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656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6CA02B6-3D6F-4C08-9615-6FF6FFA77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6BDC8F4-C5EB-4C46-B6CF-33CF876B0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D4B361-CFCE-40A0-9990-35D44296C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C2A1-86CF-4227-805C-0DBB9ADC6B6D}" type="datetimeFigureOut">
              <a:rPr lang="pt-PT" smtClean="0"/>
              <a:t>30/10/2025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9BBE5F8-2B24-4789-AA15-7B91325935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D22D087-8872-4CCA-9DD2-0213C6D09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178AA-2637-426A-9FB8-7EFFA5A1272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363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EA0ADFAA-AF9A-4A71-81D5-7FEA3BDFD970}"/>
              </a:ext>
            </a:extLst>
          </p:cNvPr>
          <p:cNvSpPr txBox="1"/>
          <p:nvPr/>
        </p:nvSpPr>
        <p:spPr>
          <a:xfrm>
            <a:off x="2218139" y="1448111"/>
            <a:ext cx="7755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Manuscript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Title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pt-P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ECFA916-8BAF-4680-A2F7-94C6E6AFADFB}"/>
              </a:ext>
            </a:extLst>
          </p:cNvPr>
          <p:cNvSpPr txBox="1"/>
          <p:nvPr/>
        </p:nvSpPr>
        <p:spPr>
          <a:xfrm>
            <a:off x="2110992" y="2379973"/>
            <a:ext cx="7755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bold.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EADA4C4-F1C1-4176-BFEC-C3214A5E6B02}"/>
              </a:ext>
            </a:extLst>
          </p:cNvPr>
          <p:cNvSpPr txBox="1"/>
          <p:nvPr/>
        </p:nvSpPr>
        <p:spPr>
          <a:xfrm>
            <a:off x="2110992" y="3189842"/>
            <a:ext cx="7755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dirty="0" err="1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4777B9-45D1-492D-BB7F-AA613E72467C}"/>
              </a:ext>
            </a:extLst>
          </p:cNvPr>
          <p:cNvSpPr/>
          <p:nvPr/>
        </p:nvSpPr>
        <p:spPr>
          <a:xfrm>
            <a:off x="4345583" y="2114656"/>
            <a:ext cx="3286539" cy="60438"/>
          </a:xfrm>
          <a:prstGeom prst="rect">
            <a:avLst/>
          </a:prstGeom>
          <a:solidFill>
            <a:srgbClr val="00275E"/>
          </a:solidFill>
          <a:ln>
            <a:solidFill>
              <a:srgbClr val="0027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F8059C72-D06A-4924-AB42-6FBC42394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12" y="348848"/>
            <a:ext cx="2020027" cy="610016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BD7B3450-14E7-44A2-8713-4925CFDB6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861" y="180412"/>
            <a:ext cx="2020027" cy="946888"/>
          </a:xfrm>
          <a:prstGeom prst="rect">
            <a:avLst/>
          </a:prstGeom>
        </p:spPr>
      </p:pic>
      <p:pic>
        <p:nvPicPr>
          <p:cNvPr id="4" name="Imagem 3" descr="Uma imagem com texto, captura de ecrã, design gráfico, Panfleto&#10;&#10;Os conteúdos gerados por IA podem estar incorretos.">
            <a:extLst>
              <a:ext uri="{FF2B5EF4-FFF2-40B4-BE49-F238E27FC236}">
                <a16:creationId xmlns:a16="http://schemas.microsoft.com/office/drawing/2014/main" id="{5BAEB1EE-C52A-9CDD-7F28-61395B411A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102" y="3726413"/>
            <a:ext cx="666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3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A0AF36BC-D5ED-4296-A1BC-634F72FEE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44" y="0"/>
            <a:ext cx="1577542" cy="739473"/>
          </a:xfrm>
          <a:prstGeom prst="rect">
            <a:avLst/>
          </a:prstGeom>
        </p:spPr>
      </p:pic>
      <p:pic>
        <p:nvPicPr>
          <p:cNvPr id="3" name="Imagem 2" descr="Uma imagem com texto, Tipo de letra, captura de ecrã, Gráficos&#10;&#10;Os conteúdos gerados por IA podem estar incorretos.">
            <a:extLst>
              <a:ext uri="{FF2B5EF4-FFF2-40B4-BE49-F238E27FC236}">
                <a16:creationId xmlns:a16="http://schemas.microsoft.com/office/drawing/2014/main" id="{DC5FBB1F-56C8-71DF-FA92-A75561319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896"/>
            <a:ext cx="1577543" cy="83347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573B1D7-536D-A243-F728-BC4F8A6378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917" y="97896"/>
            <a:ext cx="2020027" cy="61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91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E6639-E8AE-2413-E0A6-59D66CF0E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53D36008-A74D-1CDC-37C5-11DC26780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44" y="0"/>
            <a:ext cx="1577542" cy="739473"/>
          </a:xfrm>
          <a:prstGeom prst="rect">
            <a:avLst/>
          </a:prstGeom>
        </p:spPr>
      </p:pic>
      <p:pic>
        <p:nvPicPr>
          <p:cNvPr id="3" name="Imagem 2" descr="Uma imagem com texto, Tipo de letra, captura de ecrã, Gráficos&#10;&#10;Os conteúdos gerados por IA podem estar incorretos.">
            <a:extLst>
              <a:ext uri="{FF2B5EF4-FFF2-40B4-BE49-F238E27FC236}">
                <a16:creationId xmlns:a16="http://schemas.microsoft.com/office/drawing/2014/main" id="{263055B7-1F37-23EE-3FC0-27916030F9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896"/>
            <a:ext cx="1577543" cy="83347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432AC99-6943-62E2-7C16-71F48A80AC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917" y="97896"/>
            <a:ext cx="2020027" cy="61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73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CF779-3C3F-4536-83F0-BD52C50B0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AC07EF43-04CE-7B89-6E43-53FED0B93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44" y="0"/>
            <a:ext cx="1577542" cy="739473"/>
          </a:xfrm>
          <a:prstGeom prst="rect">
            <a:avLst/>
          </a:prstGeom>
        </p:spPr>
      </p:pic>
      <p:pic>
        <p:nvPicPr>
          <p:cNvPr id="3" name="Imagem 2" descr="Uma imagem com texto, Tipo de letra, captura de ecrã, Gráficos&#10;&#10;Os conteúdos gerados por IA podem estar incorretos.">
            <a:extLst>
              <a:ext uri="{FF2B5EF4-FFF2-40B4-BE49-F238E27FC236}">
                <a16:creationId xmlns:a16="http://schemas.microsoft.com/office/drawing/2014/main" id="{0C199816-66C8-B639-9434-3DD14AF1A7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896"/>
            <a:ext cx="1577543" cy="83347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DDF6ACC1-7CBA-FF44-1543-F456332DB2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917" y="97896"/>
            <a:ext cx="2020027" cy="61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77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ixaDeTexto 21">
            <a:extLst>
              <a:ext uri="{FF2B5EF4-FFF2-40B4-BE49-F238E27FC236}">
                <a16:creationId xmlns:a16="http://schemas.microsoft.com/office/drawing/2014/main" id="{640AB152-E261-42D5-9545-3E774D5FB45E}"/>
              </a:ext>
            </a:extLst>
          </p:cNvPr>
          <p:cNvSpPr txBox="1"/>
          <p:nvPr/>
        </p:nvSpPr>
        <p:spPr>
          <a:xfrm>
            <a:off x="2523532" y="372281"/>
            <a:ext cx="7144936" cy="475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Manuscript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pt-PT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endParaRPr lang="pt-P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F434DBF0-719E-40FE-A5B8-D09A8A38A045}"/>
              </a:ext>
            </a:extLst>
          </p:cNvPr>
          <p:cNvSpPr txBox="1"/>
          <p:nvPr/>
        </p:nvSpPr>
        <p:spPr>
          <a:xfrm>
            <a:off x="2893080" y="1509067"/>
            <a:ext cx="6405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(s)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sz="2000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PT" sz="2000" dirty="0">
                <a:latin typeface="Arial" panose="020B0604020202020204" pitchFamily="34" charset="0"/>
                <a:cs typeface="Arial" panose="020B0604020202020204" pitchFamily="34" charset="0"/>
              </a:rPr>
              <a:t> bold.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08CA613-4E34-4385-9AD0-32EDE5EA1036}"/>
              </a:ext>
            </a:extLst>
          </p:cNvPr>
          <p:cNvSpPr/>
          <p:nvPr/>
        </p:nvSpPr>
        <p:spPr>
          <a:xfrm>
            <a:off x="0" y="6496050"/>
            <a:ext cx="12192000" cy="361950"/>
          </a:xfrm>
          <a:prstGeom prst="rect">
            <a:avLst/>
          </a:prstGeom>
          <a:solidFill>
            <a:srgbClr val="0D1A4F"/>
          </a:solidFill>
          <a:ln>
            <a:solidFill>
              <a:srgbClr val="0D1A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AD07BB73-07A0-4FED-8405-CEEE46AF1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950" y="2878655"/>
            <a:ext cx="3107190" cy="938322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DE2BC29E-8AB0-44BF-8679-CCA54488FD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9500" y="3991379"/>
            <a:ext cx="3194415" cy="1497383"/>
          </a:xfrm>
          <a:prstGeom prst="rect">
            <a:avLst/>
          </a:prstGeom>
        </p:spPr>
      </p:pic>
      <p:pic>
        <p:nvPicPr>
          <p:cNvPr id="4" name="Imagem 3" descr="Uma imagem com texto, captura de ecrã, design gráfico, Panfleto&#10;&#10;Os conteúdos gerados por IA podem estar incorretos.">
            <a:extLst>
              <a:ext uri="{FF2B5EF4-FFF2-40B4-BE49-F238E27FC236}">
                <a16:creationId xmlns:a16="http://schemas.microsoft.com/office/drawing/2014/main" id="{1DD310E3-2000-1ADA-854E-FEF55258EC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103" y="2878655"/>
            <a:ext cx="5763981" cy="247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88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43</Words>
  <Application>Microsoft Office PowerPoint</Application>
  <PresentationFormat>Ecrã Panorâmico</PresentationFormat>
  <Paragraphs>5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Samuel Faria</dc:creator>
  <cp:lastModifiedBy>Geral | CICET-FCVC</cp:lastModifiedBy>
  <cp:revision>14</cp:revision>
  <dcterms:created xsi:type="dcterms:W3CDTF">2019-04-05T10:12:46Z</dcterms:created>
  <dcterms:modified xsi:type="dcterms:W3CDTF">2025-10-30T14:42:57Z</dcterms:modified>
</cp:coreProperties>
</file>